
<file path=[Content_Types].xml><?xml version="1.0" encoding="utf-8"?>
<Types xmlns="http://schemas.openxmlformats.org/package/2006/content-types">
  <Default Extension="jpeg" ContentType="image/jpeg"/>
  <Default Extension="png" ContentType="image/png"/>
  <Default Extension="mp4" ContentType="video/mp4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10.fntdata" ContentType="application/x-fontdata"/>
  <Override PartName="/ppt/fonts/font11.fntdata" ContentType="application/x-fontdata"/>
  <Override PartName="/ppt/fonts/font12.fntdata" ContentType="application/x-fontdata"/>
  <Override PartName="/ppt/fonts/font13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bookmarkIdSeed="7" strictFirstAndLastChars="0" embedTrueTypeFonts="1" saveSubsetFonts="1">
  <p:sldMasterIdLst>
    <p:sldMasterId id="2147483648" r:id="rId1"/>
  </p:sldMasterIdLst>
  <p:notesMasterIdLst>
    <p:notesMasterId r:id="rId4"/>
  </p:notesMasterIdLst>
  <p:handoutMasterIdLst>
    <p:handoutMasterId r:id="rId11"/>
  </p:handoutMasterIdLst>
  <p:sldIdLst>
    <p:sldId id="1300" r:id="rId3"/>
    <p:sldId id="1463" r:id="rId5"/>
    <p:sldId id="1464" r:id="rId6"/>
    <p:sldId id="1465" r:id="rId7"/>
    <p:sldId id="1462" r:id="rId8"/>
    <p:sldId id="1468" r:id="rId9"/>
    <p:sldId id="1461" r:id="rId10"/>
  </p:sldIdLst>
  <p:sldSz cx="9144000" cy="5715000" type="screen16x10"/>
  <p:notesSz cx="9942195" cy="6760845"/>
  <p:embeddedFontLst>
    <p:embeddedFont>
      <p:font typeface="黑体" panose="02010609060101010101" pitchFamily="49" charset="-122"/>
      <p:regular r:id="rId15"/>
    </p:embeddedFont>
    <p:embeddedFont>
      <p:font typeface="微软雅黑" panose="020B0503020204020204" pitchFamily="34" charset="-122"/>
      <p:regular r:id="rId16"/>
    </p:embeddedFont>
    <p:embeddedFont>
      <p:font typeface="方正姚体" panose="02010601030101010101" pitchFamily="2" charset="-122"/>
      <p:regular r:id="rId17"/>
    </p:embeddedFont>
    <p:embeddedFont>
      <p:font typeface="隶书" panose="02010509060101010101" pitchFamily="49" charset="-122"/>
      <p:regular r:id="rId18"/>
    </p:embeddedFont>
    <p:embeddedFont>
      <p:font typeface="Palatino Linotype" panose="02040502050505030304" charset="0"/>
      <p:regular r:id="rId19"/>
      <p:bold r:id="rId20"/>
      <p:italic r:id="rId21"/>
      <p:boldItalic r:id="rId22"/>
    </p:embeddedFont>
    <p:embeddedFont>
      <p:font typeface="幼圆" panose="02010509060101010101" charset="-122"/>
      <p:regular r:id="rId23"/>
    </p:embeddedFont>
    <p:embeddedFont>
      <p:font typeface="Century Gothic" panose="020B0502020202020204" charset="0"/>
      <p:regular r:id="rId24"/>
      <p:bold r:id="rId25"/>
      <p:italic r:id="rId26"/>
      <p:boldItalic r:id="rId27"/>
    </p:embeddedFont>
  </p:embeddedFont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CC"/>
    <a:srgbClr val="0079F2"/>
    <a:srgbClr val="FFFFCC"/>
    <a:srgbClr val="FFCC99"/>
    <a:srgbClr val="D6F0EB"/>
    <a:srgbClr val="FFFFFF"/>
    <a:srgbClr val="FF9933"/>
    <a:srgbClr val="FFCCFF"/>
    <a:srgbClr val="FFC000"/>
    <a:srgbClr val="EF9A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671" autoAdjust="0"/>
    <p:restoredTop sz="94487" autoAdjust="0"/>
  </p:normalViewPr>
  <p:slideViewPr>
    <p:cSldViewPr>
      <p:cViewPr varScale="1">
        <p:scale>
          <a:sx n="129" d="100"/>
          <a:sy n="129" d="100"/>
        </p:scale>
        <p:origin x="-1416" y="-90"/>
      </p:cViewPr>
      <p:guideLst>
        <p:guide orient="horz" pos="1835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2934" y="-78"/>
      </p:cViewPr>
      <p:guideLst>
        <p:guide orient="horz" pos="2171"/>
        <p:guide pos="313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7" Type="http://schemas.openxmlformats.org/officeDocument/2006/relationships/font" Target="fonts/font13.fntdata"/><Relationship Id="rId26" Type="http://schemas.openxmlformats.org/officeDocument/2006/relationships/font" Target="fonts/font12.fntdata"/><Relationship Id="rId25" Type="http://schemas.openxmlformats.org/officeDocument/2006/relationships/font" Target="fonts/font11.fntdata"/><Relationship Id="rId24" Type="http://schemas.openxmlformats.org/officeDocument/2006/relationships/font" Target="fonts/font10.fntdata"/><Relationship Id="rId23" Type="http://schemas.openxmlformats.org/officeDocument/2006/relationships/font" Target="fonts/font9.fntdata"/><Relationship Id="rId22" Type="http://schemas.openxmlformats.org/officeDocument/2006/relationships/font" Target="fonts/font8.fntdata"/><Relationship Id="rId21" Type="http://schemas.openxmlformats.org/officeDocument/2006/relationships/font" Target="fonts/font7.fntdata"/><Relationship Id="rId20" Type="http://schemas.openxmlformats.org/officeDocument/2006/relationships/font" Target="fonts/font6.fntdata"/><Relationship Id="rId2" Type="http://schemas.openxmlformats.org/officeDocument/2006/relationships/theme" Target="theme/theme1.xml"/><Relationship Id="rId19" Type="http://schemas.openxmlformats.org/officeDocument/2006/relationships/font" Target="fonts/font5.fntdata"/><Relationship Id="rId18" Type="http://schemas.openxmlformats.org/officeDocument/2006/relationships/font" Target="fonts/font4.fntdata"/><Relationship Id="rId17" Type="http://schemas.openxmlformats.org/officeDocument/2006/relationships/font" Target="fonts/font3.fntdata"/><Relationship Id="rId16" Type="http://schemas.openxmlformats.org/officeDocument/2006/relationships/font" Target="fonts/font2.fntdata"/><Relationship Id="rId15" Type="http://schemas.openxmlformats.org/officeDocument/2006/relationships/font" Target="fonts/font1.fntdata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4" y="1"/>
            <a:ext cx="4308487" cy="338053"/>
          </a:xfrm>
          <a:prstGeom prst="rect">
            <a:avLst/>
          </a:prstGeom>
        </p:spPr>
        <p:txBody>
          <a:bodyPr vert="horz" lIns="91407" tIns="45704" rIns="91407" bIns="45704" rtlCol="0"/>
          <a:lstStyle>
            <a:lvl1pPr algn="l">
              <a:defRPr sz="16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5631880" y="1"/>
            <a:ext cx="4308487" cy="338053"/>
          </a:xfrm>
          <a:prstGeom prst="rect">
            <a:avLst/>
          </a:prstGeom>
        </p:spPr>
        <p:txBody>
          <a:bodyPr vert="horz" lIns="91407" tIns="45704" rIns="91407" bIns="45704" rtlCol="0"/>
          <a:lstStyle>
            <a:lvl1pPr algn="r">
              <a:defRPr sz="1600"/>
            </a:lvl1pPr>
          </a:lstStyle>
          <a:p>
            <a:fld id="{1A1F06A6-C76E-4613-9D4A-F774CCB060B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4" y="6421835"/>
            <a:ext cx="4308487" cy="338053"/>
          </a:xfrm>
          <a:prstGeom prst="rect">
            <a:avLst/>
          </a:prstGeom>
        </p:spPr>
        <p:txBody>
          <a:bodyPr vert="horz" lIns="91407" tIns="45704" rIns="91407" bIns="45704" rtlCol="0" anchor="b"/>
          <a:lstStyle>
            <a:lvl1pPr algn="l">
              <a:defRPr sz="16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5631880" y="6421835"/>
            <a:ext cx="4308487" cy="338053"/>
          </a:xfrm>
          <a:prstGeom prst="rect">
            <a:avLst/>
          </a:prstGeom>
        </p:spPr>
        <p:txBody>
          <a:bodyPr vert="horz" lIns="91407" tIns="45704" rIns="91407" bIns="45704" rtlCol="0" anchor="b"/>
          <a:lstStyle>
            <a:lvl1pPr algn="r">
              <a:defRPr sz="1600"/>
            </a:lvl1pPr>
          </a:lstStyle>
          <a:p>
            <a:fld id="{9E742805-9F79-4236-86D3-43973FCD73F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" y="1"/>
            <a:ext cx="4308487" cy="338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07" tIns="45704" rIns="91407" bIns="45704" numCol="1" anchor="t" anchorCtr="0" compatLnSpc="1"/>
          <a:lstStyle>
            <a:lvl1pPr algn="l">
              <a:defRPr sz="1200" b="0">
                <a:ea typeface="宋体" panose="0201060003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31880" y="1"/>
            <a:ext cx="4308487" cy="338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07" tIns="45704" rIns="91407" bIns="45704" numCol="1" anchor="t" anchorCtr="0" compatLnSpc="1"/>
          <a:lstStyle>
            <a:lvl1pPr algn="r">
              <a:defRPr sz="1200" b="0">
                <a:ea typeface="宋体" panose="02010600030101010101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1280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44524" y="507376"/>
            <a:ext cx="4053614" cy="253364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280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4267" y="3211506"/>
            <a:ext cx="7954130" cy="3042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07" tIns="45704" rIns="91407" bIns="45704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280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" y="6421835"/>
            <a:ext cx="4308487" cy="338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07" tIns="45704" rIns="91407" bIns="45704" numCol="1" anchor="b" anchorCtr="0" compatLnSpc="1"/>
          <a:lstStyle>
            <a:lvl1pPr algn="l">
              <a:defRPr sz="1200" b="0">
                <a:ea typeface="宋体" panose="02010600030101010101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1280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31880" y="6421835"/>
            <a:ext cx="4308487" cy="338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07" tIns="45704" rIns="91407" bIns="45704" numCol="1" anchor="b" anchorCtr="0" compatLnSpc="1"/>
          <a:lstStyle>
            <a:lvl1pPr algn="r">
              <a:defRPr sz="1200" b="0">
                <a:ea typeface="宋体" panose="02010600030101010101" pitchFamily="2" charset="-122"/>
              </a:defRPr>
            </a:lvl1pPr>
          </a:lstStyle>
          <a:p>
            <a:fld id="{20DEAE63-D6C4-437F-B8DA-DA689F991AA7}" type="slidenum">
              <a:rPr lang="zh-CN" altLang="en-US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943445" y="507376"/>
            <a:ext cx="4055773" cy="253580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08001"/>
            <a:ext cx="7772400" cy="3556000"/>
          </a:xfrm>
          <a:prstGeom prst="rect">
            <a:avLst/>
          </a:prstGeom>
        </p:spPr>
        <p:txBody>
          <a:bodyPr lIns="91432" tIns="45716" rIns="91432" bIns="45716"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27500"/>
            <a:ext cx="6400800" cy="1016000"/>
          </a:xfrm>
          <a:prstGeom prst="rect">
            <a:avLst/>
          </a:prstGeom>
        </p:spPr>
        <p:txBody>
          <a:bodyPr lIns="91432" tIns="45716" rIns="91432" bIns="45716"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363363" y="5296967"/>
            <a:ext cx="2085975" cy="304271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544213AF-26F6-41FA-8D85-E2C5388D6E58}" type="datetimeFigureOut">
              <a:rPr lang="en-US" smtClean="0">
                <a:solidFill>
                  <a:prstClr val="black"/>
                </a:solidFill>
              </a:rPr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8543294" y="5296967"/>
            <a:ext cx="561975" cy="304271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D5BBC35B-A44B-4119-B8DA-DE9E3DFADA20}" type="slidenum">
              <a:rPr lang="en-US" smtClean="0">
                <a:solidFill>
                  <a:prstClr val="black"/>
                </a:solidFill>
              </a:rPr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>
          <a:xfrm>
            <a:off x="659171" y="5296967"/>
            <a:ext cx="2847975" cy="304271"/>
          </a:xfrm>
          <a:prstGeom prst="rect">
            <a:avLst/>
          </a:prstGeom>
        </p:spPr>
        <p:txBody>
          <a:bodyPr lIns="91432" tIns="45716" rIns="91432" bIns="45716"/>
          <a:lstStyle/>
          <a:p>
            <a:endParaRPr lang="en-US">
              <a:solidFill>
                <a:srgbClr val="172B4B">
                  <a:tint val="20000"/>
                </a:srgbClr>
              </a:solidFill>
            </a:endParaRPr>
          </a:p>
        </p:txBody>
      </p:sp>
    </p:spTree>
  </p:cSld>
  <p:clrMapOvr>
    <a:masterClrMapping/>
  </p:clrMapOvr>
  <p:transition spd="slow" advTm="0">
    <p:cover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10"/>
            <a:ext cx="8229600" cy="1333501"/>
          </a:xfrm>
          <a:prstGeom prst="rect">
            <a:avLst/>
          </a:prstGeom>
        </p:spPr>
        <p:txBody>
          <a:bodyPr lIns="91432" tIns="45716" rIns="91432" bIns="45716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3" y="1333501"/>
            <a:ext cx="8229600" cy="3771636"/>
          </a:xfrm>
          <a:prstGeom prst="rect">
            <a:avLst/>
          </a:prstGeom>
        </p:spPr>
        <p:txBody>
          <a:bodyPr vert="eaVert" lIns="91432" tIns="45716" rIns="91432" bIns="45716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63363" y="5296967"/>
            <a:ext cx="2085975" cy="304271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544213AF-26F6-41FA-8D85-E2C5388D6E58}" type="datetimeFigureOut">
              <a:rPr lang="en-US" smtClean="0">
                <a:solidFill>
                  <a:prstClr val="black"/>
                </a:solidFill>
              </a:rPr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9171" y="5296967"/>
            <a:ext cx="2847975" cy="304271"/>
          </a:xfrm>
          <a:prstGeom prst="rect">
            <a:avLst/>
          </a:prstGeom>
        </p:spPr>
        <p:txBody>
          <a:bodyPr lIns="91432" tIns="45716" rIns="91432" bIns="45716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43294" y="5296967"/>
            <a:ext cx="561975" cy="304271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D5BBC35B-A44B-4119-B8DA-DE9E3DFADA20}" type="slidenum">
              <a:rPr lang="en-US" smtClean="0">
                <a:solidFill>
                  <a:prstClr val="black"/>
                </a:solidFill>
              </a:rPr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slow" advTm="0">
    <p:cover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70"/>
            <a:ext cx="2057400" cy="4876271"/>
          </a:xfrm>
          <a:prstGeom prst="rect">
            <a:avLst/>
          </a:prstGeom>
        </p:spPr>
        <p:txBody>
          <a:bodyPr vert="eaVert" lIns="91432" tIns="45716" rIns="91432" bIns="45716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3" y="228870"/>
            <a:ext cx="6019800" cy="4876271"/>
          </a:xfrm>
          <a:prstGeom prst="rect">
            <a:avLst/>
          </a:prstGeom>
        </p:spPr>
        <p:txBody>
          <a:bodyPr vert="eaVert" lIns="91432" tIns="45716" rIns="91432" bIns="45716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63363" y="5296967"/>
            <a:ext cx="2085975" cy="304271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544213AF-26F6-41FA-8D85-E2C5388D6E58}" type="datetimeFigureOut">
              <a:rPr lang="en-US" smtClean="0">
                <a:solidFill>
                  <a:prstClr val="black"/>
                </a:solidFill>
              </a:rPr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9171" y="5296967"/>
            <a:ext cx="2847975" cy="304271"/>
          </a:xfrm>
          <a:prstGeom prst="rect">
            <a:avLst/>
          </a:prstGeom>
        </p:spPr>
        <p:txBody>
          <a:bodyPr lIns="91432" tIns="45716" rIns="91432" bIns="45716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43294" y="5296967"/>
            <a:ext cx="561975" cy="304271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D5BBC35B-A44B-4119-B8DA-DE9E3DFADA20}" type="slidenum">
              <a:rPr lang="en-US" smtClean="0">
                <a:solidFill>
                  <a:prstClr val="black"/>
                </a:solidFill>
              </a:rPr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slow" advTm="0">
    <p:cover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cover dir="r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cover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10"/>
            <a:ext cx="8229600" cy="1333501"/>
          </a:xfrm>
          <a:prstGeom prst="rect">
            <a:avLst/>
          </a:prstGeom>
        </p:spPr>
        <p:txBody>
          <a:bodyPr lIns="91432" tIns="45716" rIns="91432" bIns="45716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3" y="1333501"/>
            <a:ext cx="8229600" cy="3771636"/>
          </a:xfrm>
          <a:prstGeom prst="rect">
            <a:avLst/>
          </a:prstGeom>
        </p:spPr>
        <p:txBody>
          <a:bodyPr lIns="91432" tIns="45716" rIns="91432" bIns="45716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anose="020B0604020202020204" pitchFamily="34" charset="0"/>
              <a:buChar char="•"/>
              <a:defRPr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63363" y="5296967"/>
            <a:ext cx="2085975" cy="304271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544213AF-26F6-41FA-8D85-E2C5388D6E58}" type="datetimeFigureOut">
              <a:rPr lang="en-US" smtClean="0">
                <a:solidFill>
                  <a:prstClr val="black"/>
                </a:solidFill>
              </a:rPr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9171" y="5296967"/>
            <a:ext cx="2847975" cy="304271"/>
          </a:xfrm>
          <a:prstGeom prst="rect">
            <a:avLst/>
          </a:prstGeom>
        </p:spPr>
        <p:txBody>
          <a:bodyPr lIns="91432" tIns="45716" rIns="91432" bIns="45716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43294" y="5296967"/>
            <a:ext cx="561975" cy="304271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D5BBC35B-A44B-4119-B8DA-DE9E3DFADA20}" type="slidenum">
              <a:rPr lang="en-US" smtClean="0">
                <a:solidFill>
                  <a:prstClr val="black"/>
                </a:solidFill>
              </a:rPr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slow" advTm="0">
    <p:cover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143001"/>
            <a:ext cx="7772400" cy="2087562"/>
          </a:xfrm>
          <a:prstGeom prst="rect">
            <a:avLst/>
          </a:prstGeom>
        </p:spPr>
        <p:txBody>
          <a:bodyPr lIns="91432" tIns="45716" rIns="91432" bIns="45716"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90644"/>
            <a:ext cx="7772400" cy="943239"/>
          </a:xfrm>
          <a:prstGeom prst="rect">
            <a:avLst/>
          </a:prstGeom>
        </p:spPr>
        <p:txBody>
          <a:bodyPr lIns="91432" tIns="45716" rIns="91432" bIns="45716"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63363" y="5296967"/>
            <a:ext cx="2085975" cy="304271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544213AF-26F6-41FA-8D85-E2C5388D6E58}" type="datetimeFigureOut">
              <a:rPr lang="en-US" smtClean="0">
                <a:solidFill>
                  <a:prstClr val="black"/>
                </a:solidFill>
              </a:rPr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9171" y="5296967"/>
            <a:ext cx="2847975" cy="304271"/>
          </a:xfrm>
          <a:prstGeom prst="rect">
            <a:avLst/>
          </a:prstGeom>
        </p:spPr>
        <p:txBody>
          <a:bodyPr lIns="91432" tIns="45716" rIns="91432" bIns="45716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43294" y="5296967"/>
            <a:ext cx="561975" cy="304271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D5BBC35B-A44B-4119-B8DA-DE9E3DFADA20}" type="slidenum">
              <a:rPr lang="en-US" smtClean="0">
                <a:solidFill>
                  <a:prstClr val="black"/>
                </a:solidFill>
              </a:rPr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495803" y="3270253"/>
            <a:ext cx="84772" cy="7064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4695825" y="3270253"/>
            <a:ext cx="84772" cy="7064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4296730" y="3270253"/>
            <a:ext cx="84772" cy="7064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spd="slow" advTm="0">
    <p:cover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10"/>
            <a:ext cx="8229600" cy="1333501"/>
          </a:xfrm>
          <a:prstGeom prst="rect">
            <a:avLst/>
          </a:prstGeom>
        </p:spPr>
        <p:txBody>
          <a:bodyPr lIns="91432" tIns="45716" rIns="91432" bIns="45716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3501"/>
            <a:ext cx="4038600" cy="3771636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63363" y="5296967"/>
            <a:ext cx="2085975" cy="304271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544213AF-26F6-41FA-8D85-E2C5388D6E58}" type="datetimeFigureOut">
              <a:rPr lang="en-US" smtClean="0">
                <a:solidFill>
                  <a:prstClr val="black"/>
                </a:solidFill>
              </a:rPr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59171" y="5296967"/>
            <a:ext cx="2847975" cy="304271"/>
          </a:xfrm>
          <a:prstGeom prst="rect">
            <a:avLst/>
          </a:prstGeom>
        </p:spPr>
        <p:txBody>
          <a:bodyPr lIns="91432" tIns="45716" rIns="91432" bIns="45716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43294" y="5296967"/>
            <a:ext cx="561975" cy="304271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D5BBC35B-A44B-4119-B8DA-DE9E3DFADA20}" type="slidenum">
              <a:rPr lang="en-US" smtClean="0">
                <a:solidFill>
                  <a:prstClr val="black"/>
                </a:solidFill>
              </a:rPr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333501"/>
            <a:ext cx="4041648" cy="3771900"/>
          </a:xfrm>
          <a:prstGeom prst="rect">
            <a:avLst/>
          </a:prstGeom>
        </p:spPr>
        <p:txBody>
          <a:bodyPr lIns="91432" tIns="45716" rIns="91432" bIns="45716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</p:spTree>
  </p:cSld>
  <p:clrMapOvr>
    <a:masterClrMapping/>
  </p:clrMapOvr>
  <p:transition spd="slow" advTm="0">
    <p:cover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10"/>
            <a:ext cx="8229600" cy="1333501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3"/>
            <a:ext cx="4040188" cy="508000"/>
          </a:xfrm>
          <a:prstGeom prst="rect">
            <a:avLst/>
          </a:prstGeom>
        </p:spPr>
        <p:txBody>
          <a:bodyPr lIns="91432" tIns="45716" rIns="91432" bIns="45716"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16" y="1333503"/>
            <a:ext cx="4041775" cy="508000"/>
          </a:xfrm>
          <a:prstGeom prst="rect">
            <a:avLst/>
          </a:prstGeom>
        </p:spPr>
        <p:txBody>
          <a:bodyPr lIns="91432" tIns="45716" rIns="91432" bIns="45716"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363363" y="5296967"/>
            <a:ext cx="2085975" cy="304271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544213AF-26F6-41FA-8D85-E2C5388D6E58}" type="datetimeFigureOut">
              <a:rPr lang="en-US" smtClean="0">
                <a:solidFill>
                  <a:prstClr val="black"/>
                </a:solidFill>
              </a:rPr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59171" y="5296967"/>
            <a:ext cx="2847975" cy="304271"/>
          </a:xfrm>
          <a:prstGeom prst="rect">
            <a:avLst/>
          </a:prstGeom>
        </p:spPr>
        <p:txBody>
          <a:bodyPr lIns="91432" tIns="45716" rIns="91432" bIns="45716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543294" y="5296967"/>
            <a:ext cx="561975" cy="304271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D5BBC35B-A44B-4119-B8DA-DE9E3DFADA20}" type="slidenum">
              <a:rPr lang="en-US" smtClean="0">
                <a:solidFill>
                  <a:prstClr val="black"/>
                </a:solidFill>
              </a:rPr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1844041"/>
            <a:ext cx="4041648" cy="3261360"/>
          </a:xfrm>
          <a:prstGeom prst="rect">
            <a:avLst/>
          </a:prstGeom>
        </p:spPr>
        <p:txBody>
          <a:bodyPr lIns="91432" tIns="45716" rIns="91432" bIns="45716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1844048"/>
            <a:ext cx="4041648" cy="3260989"/>
          </a:xfrm>
          <a:prstGeom prst="rect">
            <a:avLst/>
          </a:prstGeom>
        </p:spPr>
        <p:txBody>
          <a:bodyPr lIns="91432" tIns="45716" rIns="91432" bIns="45716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</p:spTree>
  </p:cSld>
  <p:clrMapOvr>
    <a:masterClrMapping/>
  </p:clrMapOvr>
  <p:transition spd="slow" advTm="0">
    <p:cover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10"/>
            <a:ext cx="8229600" cy="1333501"/>
          </a:xfrm>
          <a:prstGeom prst="rect">
            <a:avLst/>
          </a:prstGeom>
        </p:spPr>
        <p:txBody>
          <a:bodyPr lIns="91432" tIns="45716" rIns="91432" bIns="45716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363363" y="5296967"/>
            <a:ext cx="2085975" cy="304271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544213AF-26F6-41FA-8D85-E2C5388D6E58}" type="datetimeFigureOut">
              <a:rPr lang="en-US" smtClean="0">
                <a:solidFill>
                  <a:prstClr val="black"/>
                </a:solidFill>
              </a:rPr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59171" y="5296967"/>
            <a:ext cx="2847975" cy="304271"/>
          </a:xfrm>
          <a:prstGeom prst="rect">
            <a:avLst/>
          </a:prstGeom>
        </p:spPr>
        <p:txBody>
          <a:bodyPr lIns="91432" tIns="45716" rIns="91432" bIns="45716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43294" y="5296967"/>
            <a:ext cx="561975" cy="304271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D5BBC35B-A44B-4119-B8DA-DE9E3DFADA20}" type="slidenum">
              <a:rPr lang="en-US" smtClean="0">
                <a:solidFill>
                  <a:prstClr val="black"/>
                </a:solidFill>
              </a:rPr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slow" advTm="0">
    <p:cover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28"/>
          <p:cNvSpPr>
            <a:spLocks noChangeArrowheads="1"/>
          </p:cNvSpPr>
          <p:nvPr userDrawn="1"/>
        </p:nvSpPr>
        <p:spPr bwMode="auto">
          <a:xfrm>
            <a:off x="0" y="5566005"/>
            <a:ext cx="9144000" cy="169281"/>
          </a:xfrm>
          <a:prstGeom prst="rect">
            <a:avLst/>
          </a:prstGeom>
          <a:solidFill>
            <a:srgbClr val="0067B4"/>
          </a:solidFill>
          <a:ln>
            <a:noFill/>
          </a:ln>
        </p:spPr>
        <p:txBody>
          <a:bodyPr vert="horz" wrap="square" lIns="91432" tIns="45716" rIns="91432" bIns="45716" numCol="1" anchor="ctr" anchorCtr="0" compatLnSpc="1"/>
          <a:lstStyle/>
          <a:p>
            <a:endParaRPr lang="zh-CN" altLang="zh-CN" b="0">
              <a:solidFill>
                <a:prstClr val="black"/>
              </a:solidFill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cxnSp>
        <p:nvCxnSpPr>
          <p:cNvPr id="6" name="直接连接符 5"/>
          <p:cNvCxnSpPr/>
          <p:nvPr userDrawn="1"/>
        </p:nvCxnSpPr>
        <p:spPr>
          <a:xfrm>
            <a:off x="0" y="574852"/>
            <a:ext cx="9144000" cy="0"/>
          </a:xfrm>
          <a:prstGeom prst="line">
            <a:avLst/>
          </a:prstGeom>
          <a:ln w="19050">
            <a:solidFill>
              <a:srgbClr val="0067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1" descr="F:\文件柜\3.公司形象图片宣传文化视频（收集至201711）\万向精工简称图案\万向精工（透明背景）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1" y="78652"/>
            <a:ext cx="1907704" cy="474593"/>
          </a:xfrm>
          <a:prstGeom prst="rect">
            <a:avLst/>
          </a:prstGeom>
          <a:noFill/>
        </p:spPr>
      </p:pic>
      <p:sp>
        <p:nvSpPr>
          <p:cNvPr id="3" name="矩形 2"/>
          <p:cNvSpPr/>
          <p:nvPr userDrawn="1"/>
        </p:nvSpPr>
        <p:spPr>
          <a:xfrm>
            <a:off x="7199573" y="5536196"/>
            <a:ext cx="1917513" cy="2231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5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◆ </a:t>
            </a:r>
            <a:r>
              <a:rPr lang="zh-CN" altLang="en-US" sz="85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请注意保密 </a:t>
            </a:r>
            <a:r>
              <a:rPr lang="zh-CN" altLang="en-US" sz="85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◆ </a:t>
            </a:r>
            <a:r>
              <a:rPr lang="zh-CN" altLang="en-US" sz="85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禁止对外转发翻印 </a:t>
            </a:r>
            <a:r>
              <a:rPr lang="zh-CN" altLang="en-US" sz="85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◆</a:t>
            </a:r>
            <a:endParaRPr lang="zh-CN" altLang="en-US" sz="85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0">
    <p:cover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94" y="222251"/>
            <a:ext cx="3008313" cy="1746250"/>
          </a:xfrm>
          <a:prstGeom prst="rect">
            <a:avLst/>
          </a:prstGeom>
        </p:spPr>
        <p:txBody>
          <a:bodyPr lIns="91432" tIns="45716" rIns="91432" bIns="45716"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43" y="227546"/>
            <a:ext cx="4995863" cy="4877594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94" y="2032001"/>
            <a:ext cx="3008313" cy="3073136"/>
          </a:xfrm>
          <a:prstGeom prst="rect">
            <a:avLst/>
          </a:prstGeom>
        </p:spPr>
        <p:txBody>
          <a:bodyPr lIns="91432" tIns="45716" rIns="91432" bIns="45716"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63363" y="5296967"/>
            <a:ext cx="2085975" cy="304271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544213AF-26F6-41FA-8D85-E2C5388D6E58}" type="datetimeFigureOut">
              <a:rPr lang="en-US" smtClean="0">
                <a:solidFill>
                  <a:prstClr val="black"/>
                </a:solidFill>
              </a:rPr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59171" y="5296967"/>
            <a:ext cx="2847975" cy="304271"/>
          </a:xfrm>
          <a:prstGeom prst="rect">
            <a:avLst/>
          </a:prstGeom>
        </p:spPr>
        <p:txBody>
          <a:bodyPr lIns="91432" tIns="45716" rIns="91432" bIns="45716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43294" y="5296967"/>
            <a:ext cx="561975" cy="304271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D5BBC35B-A44B-4119-B8DA-DE9E3DFADA20}" type="slidenum">
              <a:rPr lang="en-US" smtClean="0">
                <a:solidFill>
                  <a:prstClr val="black"/>
                </a:solidFill>
              </a:rPr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矩形 28"/>
          <p:cNvSpPr>
            <a:spLocks noChangeArrowheads="1"/>
          </p:cNvSpPr>
          <p:nvPr userDrawn="1"/>
        </p:nvSpPr>
        <p:spPr bwMode="auto">
          <a:xfrm>
            <a:off x="0" y="5566005"/>
            <a:ext cx="9144000" cy="169281"/>
          </a:xfrm>
          <a:prstGeom prst="rect">
            <a:avLst/>
          </a:prstGeom>
          <a:solidFill>
            <a:srgbClr val="0067B4"/>
          </a:solidFill>
          <a:ln>
            <a:noFill/>
          </a:ln>
        </p:spPr>
        <p:txBody>
          <a:bodyPr vert="horz" wrap="square" lIns="91432" tIns="45716" rIns="91432" bIns="45716" numCol="1" anchor="ctr" anchorCtr="0" compatLnSpc="1"/>
          <a:lstStyle/>
          <a:p>
            <a:endParaRPr lang="zh-CN" altLang="zh-CN" b="0">
              <a:solidFill>
                <a:prstClr val="black"/>
              </a:solidFill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pSp>
        <p:nvGrpSpPr>
          <p:cNvPr id="9" name="组合 8"/>
          <p:cNvGrpSpPr/>
          <p:nvPr userDrawn="1"/>
        </p:nvGrpSpPr>
        <p:grpSpPr>
          <a:xfrm>
            <a:off x="575569" y="127000"/>
            <a:ext cx="263295" cy="438768"/>
            <a:chOff x="5284519" y="1508166"/>
            <a:chExt cx="213756" cy="427512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rgbClr val="0067B4"/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rgbClr val="0067B4"/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" name="直接连接符 11"/>
          <p:cNvCxnSpPr/>
          <p:nvPr userDrawn="1"/>
        </p:nvCxnSpPr>
        <p:spPr>
          <a:xfrm>
            <a:off x="707205" y="603261"/>
            <a:ext cx="8436799" cy="0"/>
          </a:xfrm>
          <a:prstGeom prst="line">
            <a:avLst/>
          </a:prstGeom>
          <a:ln w="19050">
            <a:solidFill>
              <a:srgbClr val="0067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" descr="F:\文件柜\3.公司形象图片宣传文化视频（收集至201711）\万向精工简称图案\万向精工（透明背景）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1"/>
            <a:ext cx="2411760" cy="599991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0">
    <p:cover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190500"/>
            <a:ext cx="5711824" cy="746126"/>
          </a:xfrm>
          <a:prstGeom prst="rect">
            <a:avLst/>
          </a:prstGeom>
        </p:spPr>
        <p:txBody>
          <a:bodyPr lIns="91432" tIns="45716" rIns="91432" bIns="45716"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8" y="952501"/>
            <a:ext cx="6054724" cy="3784202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lIns="91432" tIns="45716" rIns="91432" bIns="45716"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841883"/>
            <a:ext cx="5711824" cy="444501"/>
          </a:xfrm>
          <a:prstGeom prst="rect">
            <a:avLst/>
          </a:prstGeom>
        </p:spPr>
        <p:txBody>
          <a:bodyPr lIns="91432" tIns="45716" rIns="91432" bIns="45716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63363" y="5296967"/>
            <a:ext cx="2085975" cy="304271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544213AF-26F6-41FA-8D85-E2C5388D6E58}" type="datetimeFigureOut">
              <a:rPr lang="en-US" smtClean="0">
                <a:solidFill>
                  <a:prstClr val="black"/>
                </a:solidFill>
              </a:rPr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59171" y="5296967"/>
            <a:ext cx="2847975" cy="304271"/>
          </a:xfrm>
          <a:prstGeom prst="rect">
            <a:avLst/>
          </a:prstGeom>
        </p:spPr>
        <p:txBody>
          <a:bodyPr lIns="91432" tIns="45716" rIns="91432" bIns="45716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43294" y="5296967"/>
            <a:ext cx="561975" cy="304271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D5BBC35B-A44B-4119-B8DA-DE9E3DFADA20}" type="slidenum">
              <a:rPr lang="en-US" smtClean="0">
                <a:solidFill>
                  <a:prstClr val="black"/>
                </a:solidFill>
              </a:rPr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slow" advTm="0">
    <p:cover dir="rd"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3.jpe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Administrator\Desktop\图片1.jp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3" y="-4406"/>
            <a:ext cx="9134478" cy="5719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slow" advTm="0">
    <p:cover dir="rd"/>
  </p:transition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8.png"/><Relationship Id="rId3" Type="http://schemas.openxmlformats.org/officeDocument/2006/relationships/tags" Target="../tags/tag1.xml"/><Relationship Id="rId2" Type="http://schemas.microsoft.com/office/2007/relationships/media" Target="../media/media1.mp4"/><Relationship Id="rId1" Type="http://schemas.openxmlformats.org/officeDocument/2006/relationships/video" Target="../media/media1.mp4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tags" Target="../tags/tag7.xml"/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913284"/>
            <a:ext cx="9144000" cy="286131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4000" dirty="0">
                <a:solidFill>
                  <a:srgbClr val="00009E"/>
                </a:solidFill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万向精工 庆“</a:t>
            </a:r>
            <a:r>
              <a:rPr lang="en-US" altLang="zh-CN" sz="4000">
                <a:solidFill>
                  <a:srgbClr val="00009E"/>
                </a:solidFill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3.8”</a:t>
            </a:r>
            <a:r>
              <a:rPr lang="zh-CN" altLang="en-US" sz="4000" dirty="0">
                <a:solidFill>
                  <a:srgbClr val="00009E"/>
                </a:solidFill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　“跳跳球”比赛成绩揭晓</a:t>
            </a:r>
            <a:endParaRPr lang="zh-CN" altLang="en-US" sz="4000" dirty="0">
              <a:solidFill>
                <a:srgbClr val="00009E"/>
              </a:solidFill>
              <a:latin typeface="隶书" panose="02010509060101010101" pitchFamily="49" charset="-122"/>
              <a:ea typeface="隶书" panose="02010509060101010101" pitchFamily="49" charset="-122"/>
              <a:sym typeface="+mn-ea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4000" dirty="0">
                <a:solidFill>
                  <a:srgbClr val="00009E"/>
                </a:solidFill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（</a:t>
            </a:r>
            <a:r>
              <a:rPr lang="en-US" altLang="zh-CN" sz="4000">
                <a:solidFill>
                  <a:srgbClr val="00009E"/>
                </a:solidFill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2021.03.08 </a:t>
            </a:r>
            <a:r>
              <a:rPr lang="en-US" sz="4000" dirty="0">
                <a:solidFill>
                  <a:srgbClr val="00009E"/>
                </a:solidFill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11:30-12:30</a:t>
            </a:r>
            <a:r>
              <a:rPr lang="zh-CN" altLang="en-US" sz="4000" dirty="0">
                <a:solidFill>
                  <a:srgbClr val="00009E"/>
                </a:solidFill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）</a:t>
            </a:r>
            <a:endParaRPr lang="en-US" altLang="zh-CN" sz="4000" kern="0" spc="600" dirty="0" smtClean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0" y="4657702"/>
            <a:ext cx="9144000" cy="1057301"/>
            <a:chOff x="0" y="4657700"/>
            <a:chExt cx="9144000" cy="1057301"/>
          </a:xfrm>
        </p:grpSpPr>
        <p:sp>
          <p:nvSpPr>
            <p:cNvPr id="3" name="矩形 2"/>
            <p:cNvSpPr/>
            <p:nvPr/>
          </p:nvSpPr>
          <p:spPr>
            <a:xfrm>
              <a:off x="0" y="4657700"/>
              <a:ext cx="9144000" cy="1057301"/>
            </a:xfrm>
            <a:prstGeom prst="rect">
              <a:avLst/>
            </a:prstGeom>
            <a:solidFill>
              <a:srgbClr val="0067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pic>
          <p:nvPicPr>
            <p:cNvPr id="14" name="Picture 3" descr="F:\文件柜\公司形象图片宣传文化视频（收集至201711）\万向精工简称图案\万向精工（白边透明背景）.png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6264696" y="4945732"/>
              <a:ext cx="2627784" cy="579695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 descr="微信图片_202103081303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6055" y="603885"/>
            <a:ext cx="6559550" cy="492061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7886700" y="890270"/>
            <a:ext cx="459740" cy="40481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r>
              <a:rPr lang="zh-CN" altLang="en-US"/>
              <a:t>精彩图片一</a:t>
            </a:r>
            <a:endParaRPr lang="zh-CN" altLang="en-US"/>
          </a:p>
        </p:txBody>
      </p:sp>
    </p:spTree>
  </p:cSld>
  <p:clrMapOvr>
    <a:masterClrMapping/>
  </p:clrMapOvr>
  <p:transition spd="slow" advTm="0">
    <p:cover dir="r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 descr="微信图片_202103081304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835" y="621030"/>
            <a:ext cx="6523355" cy="489331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7886700" y="890270"/>
            <a:ext cx="459740" cy="40481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r>
              <a:rPr lang="zh-CN" altLang="en-US"/>
              <a:t>精彩图片二</a:t>
            </a:r>
            <a:endParaRPr lang="zh-CN" altLang="en-US"/>
          </a:p>
        </p:txBody>
      </p:sp>
    </p:spTree>
  </p:cSld>
  <p:clrMapOvr>
    <a:masterClrMapping/>
  </p:clrMapOvr>
  <p:transition spd="slow" advTm="0">
    <p:cover dir="r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6e39e1d4ce3669090f6a344dc9f5226a">
            <a:hlinkClick r:id="" action="ppaction://media"/>
          </p:cNvPr>
          <p:cNvPicPr/>
          <p:nvPr>
            <a:videoFile r:link="rId1"/>
            <p:extLst>
              <p:ext uri="{DAA4B4D4-6D71-4841-9C94-3DE7FCFB9230}">
                <p14:media xmlns:p14="http://schemas.microsoft.com/office/powerpoint/2010/main" r:embed="rId2"/>
              </p:ext>
            </p:extLst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0" y="617220"/>
            <a:ext cx="9143365" cy="483108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78105" y="98425"/>
            <a:ext cx="59912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/>
              <a:t>精彩视频二</a:t>
            </a:r>
            <a:endParaRPr lang="zh-CN" altLang="en-US" sz="2400"/>
          </a:p>
        </p:txBody>
      </p:sp>
    </p:spTree>
  </p:cSld>
  <p:clrMapOvr>
    <a:masterClrMapping/>
  </p:clrMapOvr>
  <p:transition spd="slow" advTm="0">
    <p:cover dir="rd"/>
  </p:transition>
  <p:timing>
    <p:tnLst>
      <p:par>
        <p:cTn id="1" dur="indefinite" restart="never" nodeType="tmRoot">
          <p:childTnLst>
            <p:video fullScrn="0">
              <p:cMediaNode>
                <p:cTn id="2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 additive="base"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文本框 6"/>
          <p:cNvSpPr txBox="1"/>
          <p:nvPr/>
        </p:nvSpPr>
        <p:spPr>
          <a:xfrm>
            <a:off x="85725" y="98425"/>
            <a:ext cx="59912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/>
              <a:t>获奖名单</a:t>
            </a:r>
            <a:endParaRPr lang="zh-CN" altLang="en-US" sz="2400"/>
          </a:p>
        </p:txBody>
      </p:sp>
      <p:graphicFrame>
        <p:nvGraphicFramePr>
          <p:cNvPr id="6" name="表格 5"/>
          <p:cNvGraphicFramePr/>
          <p:nvPr>
            <p:custDataLst>
              <p:tags r:id="rId1"/>
            </p:custDataLst>
          </p:nvPr>
        </p:nvGraphicFramePr>
        <p:xfrm>
          <a:off x="206057" y="889635"/>
          <a:ext cx="8601075" cy="42538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4845"/>
                <a:gridCol w="3333750"/>
                <a:gridCol w="3332480"/>
              </a:tblGrid>
              <a:tr h="60769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4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名次</a:t>
                      </a:r>
                      <a:endParaRPr lang="zh-CN" altLang="en-US" sz="1400" b="1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4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姓名</a:t>
                      </a:r>
                      <a:endParaRPr lang="zh-CN" altLang="en-US" sz="1400" b="1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4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比赛成绩（</a:t>
                      </a:r>
                      <a:r>
                        <a:rPr lang="en-US" altLang="zh-CN" sz="14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  <a:r>
                        <a:rPr lang="zh-CN" altLang="en-US" sz="14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分钟内计数）</a:t>
                      </a:r>
                      <a:endParaRPr lang="zh-CN" altLang="en-US" sz="1400" b="1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769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4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一等奖</a:t>
                      </a:r>
                      <a:endParaRPr lang="zh-CN" altLang="en-US" sz="1400" b="1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4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李佩佩</a:t>
                      </a:r>
                      <a:endParaRPr lang="zh-CN" altLang="en-US" sz="14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125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7695">
                <a:tc row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4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二等奖</a:t>
                      </a:r>
                      <a:endParaRPr lang="zh-CN" altLang="en-US" sz="1400" b="1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4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周晶晶</a:t>
                      </a:r>
                      <a:endParaRPr lang="zh-CN" altLang="en-US" sz="14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117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769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4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张征征</a:t>
                      </a:r>
                      <a:endParaRPr lang="zh-CN" altLang="en-US" sz="14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116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7695">
                <a:tc rowSpan="3"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4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三等奖</a:t>
                      </a:r>
                      <a:endParaRPr lang="zh-CN" altLang="en-US" sz="1400" b="1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4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张莉</a:t>
                      </a:r>
                      <a:endParaRPr lang="zh-CN" altLang="en-US" sz="14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114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769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4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于雅蓉</a:t>
                      </a:r>
                      <a:endParaRPr lang="zh-CN" altLang="en-US" sz="14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110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769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4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柳苏凌</a:t>
                      </a:r>
                      <a:endParaRPr lang="zh-CN" altLang="en-US" sz="14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110</a:t>
                      </a:r>
                      <a:endParaRPr lang="en-US" altLang="en-US" sz="14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 advTm="0">
    <p:cover dir="r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微信图片_2021031008125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5725" y="620395"/>
            <a:ext cx="6515100" cy="488759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7886700" y="890270"/>
            <a:ext cx="459740" cy="40481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r>
              <a:rPr lang="zh-CN" altLang="en-US"/>
              <a:t>获奖拍照留念</a:t>
            </a:r>
            <a:endParaRPr lang="zh-CN" altLang="en-US"/>
          </a:p>
        </p:txBody>
      </p:sp>
    </p:spTree>
  </p:cSld>
  <p:clrMapOvr>
    <a:masterClrMapping/>
  </p:clrMapOvr>
  <p:transition spd="slow" advTm="0">
    <p:cover dir="r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2" name="表格 1"/>
          <p:cNvGraphicFramePr/>
          <p:nvPr>
            <p:custDataLst>
              <p:tags r:id="rId1"/>
            </p:custDataLst>
          </p:nvPr>
        </p:nvGraphicFramePr>
        <p:xfrm>
          <a:off x="53658" y="653732"/>
          <a:ext cx="1768475" cy="48545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2455"/>
                <a:gridCol w="588645"/>
                <a:gridCol w="587375"/>
              </a:tblGrid>
              <a:tr h="441325">
                <a:tc rowSpan="11"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一组</a:t>
                      </a:r>
                      <a:endParaRPr lang="zh-CN" altLang="en-US" sz="700" b="1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姓名</a:t>
                      </a:r>
                      <a:endParaRPr lang="zh-CN" altLang="en-US" sz="700" b="1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比赛成绩</a:t>
                      </a:r>
                      <a:endParaRPr lang="zh-CN" altLang="en-US" sz="700" b="1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2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张月琴</a:t>
                      </a:r>
                      <a:endParaRPr lang="zh-CN" altLang="en-US" sz="7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7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100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2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操丽华</a:t>
                      </a:r>
                      <a:endParaRPr lang="zh-CN" altLang="en-US" sz="7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7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80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2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刘永玉</a:t>
                      </a:r>
                      <a:endParaRPr lang="zh-CN" altLang="en-US" sz="7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7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101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2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高婷</a:t>
                      </a:r>
                      <a:endParaRPr lang="zh-CN" altLang="en-US" sz="7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7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105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2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郑美娟</a:t>
                      </a:r>
                      <a:endParaRPr lang="zh-CN" altLang="en-US" sz="7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7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61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2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郭娜</a:t>
                      </a:r>
                      <a:endParaRPr lang="zh-CN" altLang="en-US" sz="7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7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102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2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袁霞</a:t>
                      </a:r>
                      <a:endParaRPr lang="zh-CN" altLang="en-US" sz="7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7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105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2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吴艳萍</a:t>
                      </a:r>
                      <a:endParaRPr lang="zh-CN" altLang="en-US" sz="7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7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69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2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潘霞</a:t>
                      </a:r>
                      <a:endParaRPr lang="zh-CN" altLang="en-US" sz="7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7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67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2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皮阿琴</a:t>
                      </a:r>
                      <a:endParaRPr lang="zh-CN" altLang="en-US" sz="7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7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103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" name="表格 2"/>
          <p:cNvGraphicFramePr/>
          <p:nvPr>
            <p:custDataLst>
              <p:tags r:id="rId2"/>
            </p:custDataLst>
          </p:nvPr>
        </p:nvGraphicFramePr>
        <p:xfrm>
          <a:off x="2008188" y="675322"/>
          <a:ext cx="1602740" cy="48196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6575"/>
                <a:gridCol w="534035"/>
                <a:gridCol w="532130"/>
              </a:tblGrid>
              <a:tr h="438150">
                <a:tc rowSpan="11"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二组</a:t>
                      </a:r>
                      <a:endParaRPr lang="zh-CN" altLang="en-US" sz="700" b="1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姓名</a:t>
                      </a:r>
                      <a:endParaRPr lang="zh-CN" altLang="en-US" sz="700" b="1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比赛成绩</a:t>
                      </a:r>
                      <a:endParaRPr lang="zh-CN" altLang="en-US" sz="700" b="1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15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孙欣</a:t>
                      </a:r>
                      <a:endParaRPr lang="zh-CN" altLang="en-US" sz="7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7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104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15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金花</a:t>
                      </a:r>
                      <a:endParaRPr lang="zh-CN" altLang="en-US" sz="7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7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90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15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韩婷</a:t>
                      </a:r>
                      <a:endParaRPr lang="zh-CN" altLang="en-US" sz="7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7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71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15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孙晶</a:t>
                      </a:r>
                      <a:endParaRPr lang="zh-CN" altLang="en-US" sz="7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7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84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15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鲁小红</a:t>
                      </a:r>
                      <a:endParaRPr lang="zh-CN" altLang="en-US" sz="7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7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100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15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周晶晶</a:t>
                      </a:r>
                      <a:endParaRPr lang="zh-CN" altLang="en-US" sz="7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7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117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15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张静</a:t>
                      </a:r>
                      <a:endParaRPr lang="zh-CN" altLang="en-US" sz="7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7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101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15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陈春雷</a:t>
                      </a:r>
                      <a:endParaRPr lang="zh-CN" altLang="en-US" sz="7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7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65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15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郭艳侠</a:t>
                      </a:r>
                      <a:endParaRPr lang="zh-CN" altLang="en-US" sz="7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7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102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15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张平</a:t>
                      </a:r>
                      <a:endParaRPr lang="zh-CN" altLang="en-US" sz="7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7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97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" name="表格 3"/>
          <p:cNvGraphicFramePr/>
          <p:nvPr>
            <p:custDataLst>
              <p:tags r:id="rId3"/>
            </p:custDataLst>
          </p:nvPr>
        </p:nvGraphicFramePr>
        <p:xfrm>
          <a:off x="3812858" y="682307"/>
          <a:ext cx="1443355" cy="47986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3235"/>
                <a:gridCol w="480060"/>
                <a:gridCol w="480060"/>
              </a:tblGrid>
              <a:tr h="436245">
                <a:tc rowSpan="11"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三组</a:t>
                      </a:r>
                      <a:endParaRPr lang="zh-CN" altLang="en-US" sz="700" b="1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姓名</a:t>
                      </a:r>
                      <a:endParaRPr lang="zh-CN" altLang="en-US" sz="700" b="1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比赛成绩</a:t>
                      </a:r>
                      <a:endParaRPr lang="zh-CN" altLang="en-US" sz="700" b="1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24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肖庆玲</a:t>
                      </a:r>
                      <a:endParaRPr lang="zh-CN" altLang="en-US" sz="7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7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68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24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潘琴</a:t>
                      </a:r>
                      <a:endParaRPr lang="zh-CN" altLang="en-US" sz="7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7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78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24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揭柳</a:t>
                      </a:r>
                      <a:endParaRPr lang="zh-CN" altLang="en-US" sz="7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7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102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24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樊静静</a:t>
                      </a:r>
                      <a:endParaRPr lang="zh-CN" altLang="en-US" sz="7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7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89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24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杨颖</a:t>
                      </a:r>
                      <a:endParaRPr lang="zh-CN" altLang="en-US" sz="7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7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71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24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戴向丽</a:t>
                      </a:r>
                      <a:endParaRPr lang="zh-CN" altLang="en-US" sz="7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7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82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24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于雅蓉</a:t>
                      </a:r>
                      <a:endParaRPr lang="zh-CN" altLang="en-US" sz="7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7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110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24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张征征</a:t>
                      </a:r>
                      <a:endParaRPr lang="zh-CN" altLang="en-US" sz="7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7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116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24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柳苏凌</a:t>
                      </a:r>
                      <a:endParaRPr lang="zh-CN" altLang="en-US" sz="7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7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110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24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何小恒</a:t>
                      </a:r>
                      <a:endParaRPr lang="zh-CN" altLang="en-US" sz="7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7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70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表格 4"/>
          <p:cNvGraphicFramePr/>
          <p:nvPr>
            <p:custDataLst>
              <p:tags r:id="rId4"/>
            </p:custDataLst>
          </p:nvPr>
        </p:nvGraphicFramePr>
        <p:xfrm>
          <a:off x="5496243" y="697547"/>
          <a:ext cx="1696085" cy="47707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8325"/>
                <a:gridCol w="563880"/>
                <a:gridCol w="563880"/>
              </a:tblGrid>
              <a:tr h="433705">
                <a:tc rowSpan="11"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四组</a:t>
                      </a:r>
                      <a:endParaRPr lang="zh-CN" altLang="en-US" sz="700" b="1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姓名</a:t>
                      </a:r>
                      <a:endParaRPr lang="zh-CN" altLang="en-US" sz="700" b="1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比赛成绩</a:t>
                      </a:r>
                      <a:endParaRPr lang="zh-CN" altLang="en-US" sz="700" b="1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70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张莉</a:t>
                      </a:r>
                      <a:endParaRPr lang="zh-CN" altLang="en-US" sz="7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7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114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70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吴国玉</a:t>
                      </a:r>
                      <a:endParaRPr lang="zh-CN" altLang="en-US" sz="7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7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83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70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卞君琴</a:t>
                      </a:r>
                      <a:endParaRPr lang="zh-CN" altLang="en-US" sz="7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7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83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70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蔡艳</a:t>
                      </a:r>
                      <a:endParaRPr lang="zh-CN" altLang="en-US" sz="7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7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78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70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曹慧</a:t>
                      </a:r>
                      <a:endParaRPr lang="zh-CN" altLang="en-US" sz="7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7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75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70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陈文秀</a:t>
                      </a:r>
                      <a:endParaRPr lang="zh-CN" altLang="en-US" sz="7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7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109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70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胡美乐</a:t>
                      </a:r>
                      <a:endParaRPr lang="zh-CN" altLang="en-US" sz="7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7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93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70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李佩佩</a:t>
                      </a:r>
                      <a:endParaRPr lang="zh-CN" altLang="en-US" sz="7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7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125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70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于富燕</a:t>
                      </a:r>
                      <a:endParaRPr lang="zh-CN" altLang="en-US" sz="7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7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87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70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田洁</a:t>
                      </a:r>
                      <a:endParaRPr lang="zh-CN" altLang="en-US" sz="7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7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96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表格 5"/>
          <p:cNvGraphicFramePr/>
          <p:nvPr>
            <p:custDataLst>
              <p:tags r:id="rId5"/>
            </p:custDataLst>
          </p:nvPr>
        </p:nvGraphicFramePr>
        <p:xfrm>
          <a:off x="7372668" y="697547"/>
          <a:ext cx="1652905" cy="48196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3720"/>
                <a:gridCol w="549910"/>
                <a:gridCol w="549275"/>
              </a:tblGrid>
              <a:tr h="438150">
                <a:tc rowSpan="11"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五组</a:t>
                      </a:r>
                      <a:endParaRPr lang="zh-CN" altLang="en-US" sz="700" b="1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姓名</a:t>
                      </a:r>
                      <a:endParaRPr lang="zh-CN" altLang="en-US" sz="700" b="1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比赛成绩</a:t>
                      </a:r>
                      <a:endParaRPr lang="zh-CN" altLang="en-US" sz="700" b="1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15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陈菲菲</a:t>
                      </a:r>
                      <a:endParaRPr lang="zh-CN" altLang="en-US" sz="7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7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105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15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高建兰</a:t>
                      </a:r>
                      <a:endParaRPr lang="zh-CN" altLang="en-US" sz="7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7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90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15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莫秀云</a:t>
                      </a:r>
                      <a:endParaRPr lang="zh-CN" altLang="en-US" sz="7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7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98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15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刘雨婷</a:t>
                      </a:r>
                      <a:endParaRPr lang="zh-CN" altLang="en-US" sz="7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7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85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15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陈文彩</a:t>
                      </a:r>
                      <a:endParaRPr lang="zh-CN" altLang="en-US" sz="7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7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90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15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黄美艳</a:t>
                      </a:r>
                      <a:endParaRPr lang="zh-CN" altLang="en-US" sz="7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7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97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15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黄玉兰</a:t>
                      </a:r>
                      <a:endParaRPr lang="zh-CN" altLang="en-US" sz="7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7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109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15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唐艳霞</a:t>
                      </a:r>
                      <a:endParaRPr lang="zh-CN" altLang="en-US" sz="7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7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83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15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廖永兰</a:t>
                      </a:r>
                      <a:endParaRPr lang="zh-CN" altLang="en-US" sz="7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7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100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15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周龙琴</a:t>
                      </a:r>
                      <a:endParaRPr lang="zh-CN" altLang="en-US" sz="7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7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91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文本框 6"/>
          <p:cNvSpPr txBox="1"/>
          <p:nvPr/>
        </p:nvSpPr>
        <p:spPr>
          <a:xfrm>
            <a:off x="53975" y="106045"/>
            <a:ext cx="59912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/>
              <a:t>个人比赛成绩揭晓</a:t>
            </a:r>
            <a:endParaRPr lang="zh-CN" altLang="en-US" sz="2400"/>
          </a:p>
        </p:txBody>
      </p:sp>
    </p:spTree>
  </p:cSld>
  <p:clrMapOvr>
    <a:masterClrMapping/>
  </p:clrMapOvr>
  <p:transition spd="slow" advTm="0">
    <p:cover dir="rd"/>
  </p:transition>
</p:sld>
</file>

<file path=ppt/tags/tag1.xml><?xml version="1.0" encoding="utf-8"?>
<p:tagLst xmlns:p="http://schemas.openxmlformats.org/presentationml/2006/main">
  <p:tag name="KSO_WM_MEDIACOVER_FLAG" val="1"/>
  <p:tag name="KSO_WM_UNIT_MEDIACOVER_BTN_STATE" val="1"/>
  <p:tag name="KSO_WM_UNIT_MEDIACOVER_BTNRECT" val="6935*3539*528*528"/>
  <p:tag name="KSO_WM_UNIT_MEDIACOVER_STYLEID" val="1"/>
  <p:tag name="KSO_WM_UNIT_MEDIACOVER_TEXTSTATE" val="0"/>
  <p:tag name="KSO_WM_UNIT_MEDIACOVER_BTN_POS" val="c"/>
  <p:tag name="KSO_WM_UNIT_MEDIACOVER_BTN_STYLE" val="ee0bc779c1f3d7f3e90c96344320e69a"/>
  <p:tag name="KSO_WM_UNIT_MEDIACOVER_RGB" val="000000"/>
  <p:tag name="KSO_WM_UNIT_MEDIACOVER_TRANSPARENCY" val="0.5"/>
</p:tagLst>
</file>

<file path=ppt/tags/tag2.xml><?xml version="1.0" encoding="utf-8"?>
<p:tagLst xmlns:p="http://schemas.openxmlformats.org/presentationml/2006/main">
  <p:tag name="KSO_WM_UNIT_TABLE_BEAUTIFY" val="smartTable{cdfab6d1-c1f8-4b48-9b36-ebca418d06ba}"/>
  <p:tag name="TABLE_ENDDRAG_ORIGIN_RECT" val="677*334"/>
  <p:tag name="TABLE_ENDDRAG_RECT" val="16*70*677*334"/>
</p:tagLst>
</file>

<file path=ppt/tags/tag3.xml><?xml version="1.0" encoding="utf-8"?>
<p:tagLst xmlns:p="http://schemas.openxmlformats.org/presentationml/2006/main">
  <p:tag name="KSO_WM_UNIT_TABLE_BEAUTIFY" val="smartTable{cbe095a9-7008-48ef-8c0e-e3aeb1d9ac1b}"/>
  <p:tag name="TABLE_ENDDRAG_ORIGIN_RECT" val="139*382"/>
  <p:tag name="TABLE_ENDDRAG_RECT" val="4*51*139*382"/>
</p:tagLst>
</file>

<file path=ppt/tags/tag4.xml><?xml version="1.0" encoding="utf-8"?>
<p:tagLst xmlns:p="http://schemas.openxmlformats.org/presentationml/2006/main">
  <p:tag name="KSO_WM_UNIT_TABLE_BEAUTIFY" val="smartTable{50d84a55-b535-44cd-8684-03fceaec4868}"/>
  <p:tag name="TABLE_ENDDRAG_ORIGIN_RECT" val="126*379"/>
  <p:tag name="TABLE_ENDDRAG_RECT" val="158*53*126*379"/>
</p:tagLst>
</file>

<file path=ppt/tags/tag5.xml><?xml version="1.0" encoding="utf-8"?>
<p:tagLst xmlns:p="http://schemas.openxmlformats.org/presentationml/2006/main">
  <p:tag name="KSO_WM_UNIT_TABLE_BEAUTIFY" val="smartTable{7134135b-5418-4aba-b75d-ec8e74eb61ad}"/>
  <p:tag name="TABLE_ENDDRAG_ORIGIN_RECT" val="113*377"/>
  <p:tag name="TABLE_ENDDRAG_RECT" val="300*53*113*377"/>
</p:tagLst>
</file>

<file path=ppt/tags/tag6.xml><?xml version="1.0" encoding="utf-8"?>
<p:tagLst xmlns:p="http://schemas.openxmlformats.org/presentationml/2006/main">
  <p:tag name="KSO_WM_UNIT_TABLE_BEAUTIFY" val="smartTable{f0f9e225-461d-416a-b5c6-95d06431c313}"/>
  <p:tag name="TABLE_ENDDRAG_ORIGIN_RECT" val="133*375"/>
  <p:tag name="TABLE_ENDDRAG_RECT" val="432*54*133*375"/>
</p:tagLst>
</file>

<file path=ppt/tags/tag7.xml><?xml version="1.0" encoding="utf-8"?>
<p:tagLst xmlns:p="http://schemas.openxmlformats.org/presentationml/2006/main">
  <p:tag name="KSO_WM_UNIT_TABLE_BEAUTIFY" val="smartTable{03778677-26fa-4cf5-abfa-24fdcb680ae1}"/>
  <p:tag name="TABLE_ENDDRAG_ORIGIN_RECT" val="130*378"/>
  <p:tag name="TABLE_ENDDRAG_RECT" val="580*54*130*379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2_主管人员">
  <a:themeElements>
    <a:clrScheme name="1111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4276AA"/>
      </a:accent1>
      <a:accent2>
        <a:srgbClr val="1689A0"/>
      </a:accent2>
      <a:accent3>
        <a:srgbClr val="3FA692"/>
      </a:accent3>
      <a:accent4>
        <a:srgbClr val="5167A4"/>
      </a:accent4>
      <a:accent5>
        <a:srgbClr val="5E5CA2"/>
      </a:accent5>
      <a:accent6>
        <a:srgbClr val="768395"/>
      </a:accent6>
      <a:hlink>
        <a:srgbClr val="4276AA"/>
      </a:hlink>
      <a:folHlink>
        <a:srgbClr val="BFBFBF"/>
      </a:folHlink>
    </a:clrScheme>
    <a:fontScheme name="主管人员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主管人员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>
    <a:lnDef>
      <a:spPr>
        <a:ln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543</Words>
  <Application>WPS 演示</Application>
  <PresentationFormat>全屏显示(16:10)</PresentationFormat>
  <Paragraphs>387</Paragraphs>
  <Slides>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20" baseType="lpstr">
      <vt:lpstr>Arial</vt:lpstr>
      <vt:lpstr>宋体</vt:lpstr>
      <vt:lpstr>Wingdings</vt:lpstr>
      <vt:lpstr>黑体</vt:lpstr>
      <vt:lpstr>Courier New</vt:lpstr>
      <vt:lpstr>微软雅黑</vt:lpstr>
      <vt:lpstr>方正姚体</vt:lpstr>
      <vt:lpstr>隶书</vt:lpstr>
      <vt:lpstr>Palatino Linotype</vt:lpstr>
      <vt:lpstr>Arial Unicode MS</vt:lpstr>
      <vt:lpstr>幼圆</vt:lpstr>
      <vt:lpstr>Century Gothic</vt:lpstr>
      <vt:lpstr>2_主管人员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Guilddesign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Sung Ha, Park</dc:creator>
  <cp:lastModifiedBy>孙书云.</cp:lastModifiedBy>
  <cp:revision>3421</cp:revision>
  <cp:lastPrinted>2019-07-12T07:52:00Z</cp:lastPrinted>
  <dcterms:created xsi:type="dcterms:W3CDTF">2004-08-26T06:30:00Z</dcterms:created>
  <dcterms:modified xsi:type="dcterms:W3CDTF">2021-03-10T00:29:21Z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